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érénice Batu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4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13" autoAdjust="0"/>
  </p:normalViewPr>
  <p:slideViewPr>
    <p:cSldViewPr snapToObjects="1">
      <p:cViewPr>
        <p:scale>
          <a:sx n="23" d="100"/>
          <a:sy n="23" d="100"/>
        </p:scale>
        <p:origin x="-2032" y="1728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02165009866747"/>
          <c:y val="0.052440940326779"/>
          <c:w val="0.728851016394333"/>
          <c:h val="0.7018769379311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</c:v>
                </c:pt>
                <c:pt idx="1">
                  <c:v>61.0</c:v>
                </c:pt>
                <c:pt idx="2">
                  <c:v>189.0</c:v>
                </c:pt>
                <c:pt idx="3">
                  <c:v>317.0</c:v>
                </c:pt>
                <c:pt idx="4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107371272"/>
        <c:axId val="2106798680"/>
      </c:barChart>
      <c:catAx>
        <c:axId val="2107371272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106798680"/>
        <c:crosses val="autoZero"/>
        <c:auto val="1"/>
        <c:lblAlgn val="ctr"/>
        <c:lblOffset val="100"/>
        <c:noMultiLvlLbl val="1"/>
      </c:catAx>
      <c:valAx>
        <c:axId val="2106798680"/>
        <c:scaling>
          <c:orientation val="minMax"/>
        </c:scaling>
        <c:delete val="0"/>
        <c:axPos val="b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107371272"/>
        <c:crossesAt val="1.0"/>
        <c:crossBetween val="between"/>
        <c:majorUnit val="100.0"/>
      </c:valAx>
      <c:spPr>
        <a:noFill/>
        <a:ln>
          <a:solidFill>
            <a:srgbClr val="B3B3B3"/>
          </a:solidFill>
        </a:ln>
      </c:spPr>
    </c:plotArea>
    <c:legend>
      <c:legendPos val="b"/>
      <c:layout/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chart" Target="../charts/chart1.xml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</a:t>
            </a:r>
            <a:r>
              <a:rPr lang="en-US" sz="4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www.denbi.de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Björn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Grüning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r>
              <a:rPr lang="en-U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Rolf </a:t>
            </a:r>
            <a:r>
              <a:rPr lang="en-U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endParaRPr lang="en-US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130307" y="554760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 031A538A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Description of RBC Freiburg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661975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5731010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096047" y="36817356"/>
            <a:ext cx="13565320" cy="4246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2015. </a:t>
            </a:r>
          </a:p>
          <a:p>
            <a:pPr algn="just">
              <a:lnSpc>
                <a:spcPct val="100000"/>
              </a:lnSpc>
            </a:pPr>
            <a:r>
              <a:rPr lang="en-US" sz="2200" b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 2016.</a:t>
            </a: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hoc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2016.</a:t>
            </a:r>
          </a:p>
          <a:p>
            <a:pPr algn="just"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:10.1038/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ncomms8367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8232404" y="40981368"/>
            <a:ext cx="1666842" cy="1666842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829786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full-day hands-on Galaxy training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&gt;220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offered Galaxy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developer 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ELIXIR and we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organised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several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contribution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ests.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Grafik 70"/>
          <p:cNvPicPr/>
          <p:nvPr/>
        </p:nvPicPr>
        <p:blipFill>
          <a:blip r:embed="rId9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training courses 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material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Ongoing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curation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newer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versions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tools and 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Active participation in the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BioStars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ELIXIR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6250185" y="22202832"/>
            <a:ext cx="12352917" cy="424357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0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1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84786" y="25421395"/>
            <a:ext cx="13414468" cy="3545295"/>
            <a:chOff x="1184786" y="24754754"/>
            <a:chExt cx="13414468" cy="3545295"/>
          </a:xfrm>
        </p:grpSpPr>
        <p:sp>
          <p:nvSpPr>
            <p:cNvPr id="6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77" y="24754754"/>
              <a:ext cx="3106010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Progress 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32"/>
          <p:cNvSpPr txBox="1"/>
          <p:nvPr/>
        </p:nvSpPr>
        <p:spPr>
          <a:xfrm>
            <a:off x="15641638" y="38121895"/>
            <a:ext cx="8483015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168053" y="20922192"/>
            <a:ext cx="13843464" cy="3837517"/>
            <a:chOff x="1168053" y="20637668"/>
            <a:chExt cx="13843464" cy="4012333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1315225832"/>
                </p:ext>
              </p:extLst>
            </p:nvPr>
          </p:nvGraphicFramePr>
          <p:xfrm>
            <a:off x="10447196" y="20637668"/>
            <a:ext cx="4564321" cy="40123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3" y="21261834"/>
              <a:ext cx="9073009" cy="323648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Server 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http://</a:t>
              </a:r>
              <a:r>
                <a:rPr lang="en-US" sz="3200" spc="-1" dirty="0" err="1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galaxy.uni-freiburg.de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scientists to perform accessible, reproducible and transparent research of 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14"/>
            <a:stretch/>
          </p:blipFill>
          <p:spPr>
            <a:xfrm>
              <a:off x="4512083" y="20637668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721" y="28485774"/>
            <a:ext cx="13313972" cy="4297340"/>
            <a:chOff x="1347947" y="28356381"/>
            <a:chExt cx="13313972" cy="4297340"/>
          </a:xfrm>
        </p:grpSpPr>
        <p:pic>
          <p:nvPicPr>
            <p:cNvPr id="80" name="Grafik 79"/>
            <p:cNvPicPr/>
            <p:nvPr/>
          </p:nvPicPr>
          <p:blipFill>
            <a:blip r:embed="rId15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RNA workbench (</a:t>
              </a:r>
              <a:r>
                <a:rPr lang="en-US" sz="3200" spc="-1" dirty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http://rna.informatik.uni-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is 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386534" y="33405386"/>
            <a:ext cx="13212720" cy="2330056"/>
            <a:chOff x="1396800" y="32829322"/>
            <a:chExt cx="13212720" cy="2376264"/>
          </a:xfrm>
        </p:grpSpPr>
        <p:pic>
          <p:nvPicPr>
            <p:cNvPr id="81" name="Grafik 80"/>
            <p:cNvPicPr/>
            <p:nvPr/>
          </p:nvPicPr>
          <p:blipFill>
            <a:blip r:embed="rId16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97586"/>
              </p:ext>
            </p:extLst>
          </p:nvPr>
        </p:nvGraphicFramePr>
        <p:xfrm>
          <a:off x="15744066" y="27598538"/>
          <a:ext cx="14011164" cy="11917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6933"/>
                <a:gridCol w="6750212"/>
                <a:gridCol w="3714019"/>
              </a:tblGrid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2016 past and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– 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ELIXIR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EDAM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Feb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07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Mar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RAD-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tools and workflows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DevOps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Heidelberg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HPC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Oslo, Norway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Community Conference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Indiana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Jul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RBC</a:t>
                      </a:r>
                      <a:r>
                        <a:rPr lang="en-US" sz="2800" baseline="0" dirty="0" smtClean="0"/>
                        <a:t> Kick-Off meeting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GalaxyP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training material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Freiburg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24</a:t>
                      </a:r>
                      <a:r>
                        <a:rPr lang="en-US" sz="2800" b="0" strike="noStrike" spc="-1" baseline="3000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NETTAB</a:t>
                      </a:r>
                      <a:r>
                        <a:rPr lang="is-I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hackathon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Rom, Italy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Nov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BioConda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30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Nov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Barcelona, Spain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FAIRDOM</a:t>
                      </a:r>
                      <a:r>
                        <a:rPr lang="en-US" sz="2800" baseline="0" dirty="0" smtClean="0"/>
                        <a:t>/</a:t>
                      </a:r>
                      <a:r>
                        <a:rPr lang="en-US" sz="2800" baseline="0" dirty="0" err="1" smtClean="0"/>
                        <a:t>de.NBI</a:t>
                      </a:r>
                      <a:r>
                        <a:rPr lang="en-US" sz="2800" baseline="0" dirty="0" smtClean="0"/>
                        <a:t> Foundry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Frankfurt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RNA-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dat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nalysis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2017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 10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QIIME </a:t>
                      </a:r>
                      <a:r>
                        <a:rPr lang="en-US" sz="2800" baseline="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European Galaxy developer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Strasbourg, France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RNA </a:t>
                      </a:r>
                      <a:r>
                        <a:rPr lang="en-US" sz="2800" baseline="0" dirty="0" err="1" smtClean="0"/>
                        <a:t>Seq</a:t>
                      </a:r>
                      <a:r>
                        <a:rPr lang="en-US" sz="2800" baseline="0" dirty="0" smtClean="0"/>
                        <a:t> &amp; admin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Mainz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HTS data analysis 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Freiburg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641638" y="39695882"/>
            <a:ext cx="13551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Hands-on training material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self-study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available: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</a:rPr>
              <a:t>http://bgruening.github.io/training-</a:t>
            </a:r>
            <a:r>
              <a:rPr lang="en-US" sz="3200" spc="-1" dirty="0" smtClean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</a:rPr>
              <a:t>material</a:t>
            </a:r>
            <a:endParaRPr lang="en-US" sz="3200" spc="-1" dirty="0">
              <a:solidFill>
                <a:srgbClr val="146EBA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5" y="11432886"/>
            <a:ext cx="13869647" cy="7812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</TotalTime>
  <Words>678</Words>
  <Application>Microsoft Macintosh PowerPoint</Application>
  <PresentationFormat>Custom</PresentationFormat>
  <Paragraphs>148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Bérénice Batut</cp:lastModifiedBy>
  <cp:revision>177</cp:revision>
  <cp:lastPrinted>2016-11-18T08:52:07Z</cp:lastPrinted>
  <dcterms:created xsi:type="dcterms:W3CDTF">2015-02-23T10:19:56Z</dcterms:created>
  <dcterms:modified xsi:type="dcterms:W3CDTF">2016-11-24T14:47:40Z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